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B84D"/>
    <a:srgbClr val="00B0F0"/>
    <a:srgbClr val="282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8"/>
    <p:restoredTop sz="79636"/>
  </p:normalViewPr>
  <p:slideViewPr>
    <p:cSldViewPr snapToGrid="0" snapToObjects="1">
      <p:cViewPr varScale="1">
        <p:scale>
          <a:sx n="122" d="100"/>
          <a:sy n="122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3CDE8-14F6-CD45-9726-B4619A37FC2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73439-547D-F649-89B8-90812A09A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866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73439-547D-F649-89B8-90812A09A0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71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E32B-83EC-A440-88CA-346BF3976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796A1-B59C-B844-A00F-26B06F5C8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2D704-BC2A-0446-BBC6-67D97856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75009-4DC7-E649-AC84-901CBD89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93AB6-C50C-2048-9036-73C83CE1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56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C888-E770-7E4B-95B6-153274DB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41637-EB5F-A647-BFDD-126F3BD8C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40DF-CF5E-1F4F-9A2C-39F84E140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2502E-6274-0041-A918-E069FEEE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D09A5-BBFE-9040-B241-607CBBE85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1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459D3-D9C6-D741-88A7-804A75E79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3FF86-BC58-7C4D-8435-0440D316F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5BF3F-6021-4B41-B416-36EAEECF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F0B62-A2E1-9C4D-ABC0-ED8C0424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738F7-158C-A44A-B557-CC90676E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625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9D833-D470-D741-B28C-6C4C152B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E7A77-63A8-BF4E-AE8D-D882AD36C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1C7E6-D706-3B4A-948A-5F3F27A1B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F89-884F-B845-AB6A-BB5B045C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89DA-18EA-B145-A43E-1DC2D43D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1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9A49-8561-DD43-988E-06B3012F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52117-B207-8944-B1E0-25DF7077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409C-4FB6-264D-9D0F-6F0F0FA49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47ABB-AB62-DA48-8318-A67559B8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08FE3-0631-4B47-BFCB-EAD42255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078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EDF7-39E5-E549-876C-02F89008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E108-9485-684F-9046-00EED36C6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FF595-34C7-D742-A487-48ABD5A61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2B77B-BBAA-7248-8490-1D7FD888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3578E-C3E7-DB45-B3CB-7A2F50BA8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2BA9B-3B1F-0C4E-80EC-C46468A0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16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862A-208A-B44C-94E4-158C3394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05229-F14C-0845-AB9C-5BE052D40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C6DE6-1453-2442-A7AE-CDCF453A2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79E37-E3DE-0640-B4F3-043DBEEB76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56CB3-D83F-4D40-82F3-12EA14AA7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EC40-58EB-D048-AEC2-2C4842C1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1D4AD-F7F8-E94B-A0BB-AC2986AF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A5F82-9FAF-754A-A84B-43C3EBCA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29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C570-81E1-2F4B-8626-1CA484C7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7CA307-BFF8-524E-A309-5D8AAC113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529AA-FA8B-EE4B-907F-5B5C2F5E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264B6-A76D-104D-98EA-BD452B76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18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A89CE8-D2E0-0D4E-B42A-387A1547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8007C7-EE78-9C4A-81DF-11EEDEA1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2236-DDD7-4542-997C-2EBCE0E6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84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F55D-CADA-0F43-8A02-288769EF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F8E2F-E658-3541-943D-9D02FA5C1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C79A2-3D0F-D544-82EC-6292372C6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AE5CE-4997-7D45-A200-4B50A7B3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6D580-8F83-D148-8AF8-F93701662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1719B-780B-AF47-9A8F-22CCC61C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99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AD758-5731-3141-8122-B2CCECC2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4C60E-4DAD-8645-BC73-7EF60160F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B9D76-7A74-3C47-8C1A-FEF1230B0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DF6E7-0FC0-7B41-86FF-CFC0D324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4DD00-1B55-E140-8A43-1651FD368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7D017-9D4C-4146-81BB-4C48DC64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21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F4C152-244F-A446-A6F9-99946B69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2F6E7-6ADA-564E-9F89-65AB2FE09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4C3AB-19FF-8D46-BF2A-10C848B2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2BF9C-1D9A-C44E-936E-85470895FA8B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536D8-E260-134D-A06E-23FDD3570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83726-6C16-954A-8C40-9D11780C7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3E7D2-877F-9849-A74B-7A176DDEAD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1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68680E-88CB-CA4E-82EE-BEB1D9E92585}"/>
              </a:ext>
            </a:extLst>
          </p:cNvPr>
          <p:cNvSpPr/>
          <p:nvPr/>
        </p:nvSpPr>
        <p:spPr>
          <a:xfrm>
            <a:off x="3790491" y="853071"/>
            <a:ext cx="4611018" cy="4013220"/>
          </a:xfrm>
          <a:prstGeom prst="roundRect">
            <a:avLst>
              <a:gd name="adj" fmla="val 8846"/>
            </a:avLst>
          </a:prstGeom>
          <a:solidFill>
            <a:srgbClr val="282C33"/>
          </a:solidFill>
          <a:ln w="28575">
            <a:solidFill>
              <a:srgbClr val="D3B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88319-FEF8-4743-B2D2-2CE502D25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9" b="23839"/>
          <a:stretch/>
        </p:blipFill>
        <p:spPr>
          <a:xfrm>
            <a:off x="3936784" y="1128663"/>
            <a:ext cx="4318432" cy="356946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A4851A3-24F2-9580-6CBC-69EA01268423}"/>
              </a:ext>
            </a:extLst>
          </p:cNvPr>
          <p:cNvGrpSpPr/>
          <p:nvPr/>
        </p:nvGrpSpPr>
        <p:grpSpPr>
          <a:xfrm>
            <a:off x="2312030" y="1524331"/>
            <a:ext cx="1872000" cy="1872000"/>
            <a:chOff x="983846" y="1454428"/>
            <a:chExt cx="1872000" cy="1872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88BDAF-ECED-0374-060B-F4A5A381D6D8}"/>
                </a:ext>
              </a:extLst>
            </p:cNvPr>
            <p:cNvSpPr/>
            <p:nvPr/>
          </p:nvSpPr>
          <p:spPr>
            <a:xfrm>
              <a:off x="983846" y="1454428"/>
              <a:ext cx="1872000" cy="1872000"/>
            </a:xfrm>
            <a:prstGeom prst="ellipse">
              <a:avLst/>
            </a:prstGeom>
            <a:solidFill>
              <a:srgbClr val="D3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A person talking on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C9143434-67F8-B164-9B35-C337D5859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46" y="1489841"/>
              <a:ext cx="1800000" cy="1800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FE0D50-9982-EBAB-209D-BD40A1D995FA}"/>
              </a:ext>
            </a:extLst>
          </p:cNvPr>
          <p:cNvGrpSpPr/>
          <p:nvPr/>
        </p:nvGrpSpPr>
        <p:grpSpPr>
          <a:xfrm>
            <a:off x="8007970" y="1524331"/>
            <a:ext cx="1872000" cy="1872000"/>
            <a:chOff x="8296276" y="4573433"/>
            <a:chExt cx="1872000" cy="1872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6BE8BC-9935-93D5-09EB-0F168C18D751}"/>
                </a:ext>
              </a:extLst>
            </p:cNvPr>
            <p:cNvSpPr/>
            <p:nvPr/>
          </p:nvSpPr>
          <p:spPr>
            <a:xfrm>
              <a:off x="8296276" y="4573433"/>
              <a:ext cx="1872000" cy="1872000"/>
            </a:xfrm>
            <a:prstGeom prst="ellipse">
              <a:avLst/>
            </a:prstGeom>
            <a:solidFill>
              <a:srgbClr val="D3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person with long hair&#10;&#10;Description automatically generated with low confidence">
              <a:extLst>
                <a:ext uri="{FF2B5EF4-FFF2-40B4-BE49-F238E27FC236}">
                  <a16:creationId xmlns:a16="http://schemas.microsoft.com/office/drawing/2014/main" id="{284B89C5-B4A5-9977-E940-D5E2F4700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2276" y="46036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F8C9B4-1B65-0F19-9330-9F907B3797FF}"/>
              </a:ext>
            </a:extLst>
          </p:cNvPr>
          <p:cNvGrpSpPr/>
          <p:nvPr/>
        </p:nvGrpSpPr>
        <p:grpSpPr>
          <a:xfrm>
            <a:off x="5160000" y="4311652"/>
            <a:ext cx="1872000" cy="1872000"/>
            <a:chOff x="8099507" y="4392010"/>
            <a:chExt cx="1872000" cy="1872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F40E3E-743C-400E-9906-C1FCC05C20BF}"/>
                </a:ext>
              </a:extLst>
            </p:cNvPr>
            <p:cNvSpPr/>
            <p:nvPr/>
          </p:nvSpPr>
          <p:spPr>
            <a:xfrm>
              <a:off x="8099507" y="4392010"/>
              <a:ext cx="1872000" cy="1872000"/>
            </a:xfrm>
            <a:prstGeom prst="ellipse">
              <a:avLst/>
            </a:prstGeom>
            <a:solidFill>
              <a:srgbClr val="D3B8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A close-up of hands shaking&#10;&#10;Description automatically generated with medium confidence">
              <a:extLst>
                <a:ext uri="{FF2B5EF4-FFF2-40B4-BE49-F238E27FC236}">
                  <a16:creationId xmlns:a16="http://schemas.microsoft.com/office/drawing/2014/main" id="{0EFF54FC-1391-CB28-B356-62F90F1CD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0657" y="4426735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816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Rai (peterai)</dc:creator>
  <cp:lastModifiedBy>Pete Rai (peterai)</cp:lastModifiedBy>
  <cp:revision>25</cp:revision>
  <dcterms:created xsi:type="dcterms:W3CDTF">2022-04-05T11:51:40Z</dcterms:created>
  <dcterms:modified xsi:type="dcterms:W3CDTF">2022-05-23T14:23:32Z</dcterms:modified>
</cp:coreProperties>
</file>